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934450" y="0"/>
            <a:ext cx="935355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638300" y="1876425"/>
            <a:ext cx="6915150" cy="306705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0258425" y="1524000"/>
            <a:ext cx="7791450" cy="777240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638300" y="409575"/>
            <a:ext cx="1619250" cy="1619250"/>
          </a:xfrm>
          <a:prstGeom prst="rect">
            <a:avLst/>
          </a:prstGeom>
        </p:spPr>
      </p:pic>
      <p:sp>
        <p:nvSpPr>
          <p:cNvPr id="6" name="Object5"/>
          <p:cNvSpPr/>
          <p:nvPr/>
        </p:nvSpPr>
        <p:spPr>
          <a:xfrm>
            <a:off x="1638300" y="7000875"/>
            <a:ext cx="626745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
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Z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b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
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b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z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endParaRPr lang="en-US" sz="3375" dirty="0"/>
          </a:p>
        </p:txBody>
      </p:sp>
      <p:sp>
        <p:nvSpPr>
          <p:cNvPr id="7" name="Object6"/>
          <p:cNvSpPr/>
          <p:nvPr/>
        </p:nvSpPr>
        <p:spPr>
          <a:xfrm>
            <a:off x="1638300" y="1876425"/>
            <a:ext cx="6915150" cy="2609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K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z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k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h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
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u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l">
              <a:lnSpc>
                <a:spcPts val="10271"/>
              </a:lnSpc>
            </a:pPr>
            <a:r>
              <a:rPr lang="en-US" sz="8250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endParaRPr lang="en-US" sz="8250" dirty="0"/>
          </a:p>
        </p:txBody>
      </p:sp>
      <p:sp>
        <p:nvSpPr>
          <p:cNvPr id="8" name="Object7"/>
          <p:cNvSpPr/>
          <p:nvPr/>
        </p:nvSpPr>
        <p:spPr>
          <a:xfrm>
            <a:off x="1638300" y="4486275"/>
            <a:ext cx="6267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С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,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W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g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g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,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V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z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endParaRPr lang="en-US" sz="1950" dirty="0"/>
          </a:p>
        </p:txBody>
      </p:sp>
      <p:sp>
        <p:nvSpPr>
          <p:cNvPr id="9" name="Object8"/>
          <p:cNvSpPr/>
          <p:nvPr/>
        </p:nvSpPr>
        <p:spPr>
          <a:xfrm>
            <a:off x="1638300" y="5038725"/>
            <a:ext cx="6267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j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3569"/>
              </a:lnSpc>
            </a:pPr>
            <a:r>
              <a:rPr lang="en-US" sz="19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0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6516350" y="4562475"/>
            <a:ext cx="1772976" cy="4093985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85800" y="8439150"/>
            <a:ext cx="16925925" cy="142875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0" y="0"/>
            <a:ext cx="3472207" cy="3062632"/>
          </a:xfrm>
          <a:prstGeom prst="rect">
            <a:avLst/>
          </a:prstGeom>
        </p:spPr>
      </p:pic>
      <p:sp>
        <p:nvSpPr>
          <p:cNvPr id="5" name="Object4"/>
          <p:cNvSpPr/>
          <p:nvPr/>
        </p:nvSpPr>
        <p:spPr>
          <a:xfrm>
            <a:off x="10325100" y="3562350"/>
            <a:ext cx="390525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1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.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
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2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.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V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z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
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3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.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6750"/>
              </a:lnSpc>
            </a:pPr>
            <a:r>
              <a:rPr lang="en-US" sz="3375" b="0" i="0" dirty="0">
                <a:solidFill>
                  <a:srgbClr val="FFFFFF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endParaRPr lang="en-US" sz="3375" dirty="0"/>
          </a:p>
        </p:txBody>
      </p:sp>
      <p:sp>
        <p:nvSpPr>
          <p:cNvPr id="6" name="Object5"/>
          <p:cNvSpPr/>
          <p:nvPr/>
        </p:nvSpPr>
        <p:spPr>
          <a:xfrm>
            <a:off x="2838450" y="3695700"/>
            <a:ext cx="5295900" cy="2305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r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j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e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c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
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e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c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r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l">
              <a:lnSpc>
                <a:spcPts val="9057"/>
              </a:lnSpc>
            </a:pPr>
            <a:r>
              <a:rPr lang="en-US" sz="72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endParaRPr lang="en-US" sz="72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0" y="0"/>
            <a:ext cx="9144000" cy="10287000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0934700" y="1647825"/>
            <a:ext cx="5629275" cy="432435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706225" y="6210300"/>
            <a:ext cx="4076700" cy="407670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90625" y="971550"/>
            <a:ext cx="6762750" cy="8076284"/>
          </a:xfrm>
          <a:prstGeom prst="rect">
            <a:avLst/>
          </a:prstGeom>
        </p:spPr>
      </p:pic>
      <p:sp>
        <p:nvSpPr>
          <p:cNvPr id="7" name="Object6"/>
          <p:cNvSpPr/>
          <p:nvPr/>
        </p:nvSpPr>
        <p:spPr>
          <a:xfrm>
            <a:off x="10934700" y="1647825"/>
            <a:ext cx="562927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D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a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a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 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c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o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l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l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e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c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i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o</a:t>
            </a:r>
            <a:pPr algn="l">
              <a:lnSpc>
                <a:spcPts val="7313"/>
              </a:lnSpc>
            </a:pPr>
            <a:r>
              <a:rPr lang="en-US" sz="48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</a:t>
            </a:r>
            <a:endParaRPr lang="en-US" sz="4875" dirty="0"/>
          </a:p>
        </p:txBody>
      </p:sp>
      <p:sp>
        <p:nvSpPr>
          <p:cNvPr id="8" name="Object7"/>
          <p:cNvSpPr/>
          <p:nvPr/>
        </p:nvSpPr>
        <p:spPr>
          <a:xfrm>
            <a:off x="10934700" y="3105150"/>
            <a:ext cx="542925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w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
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6588"/>
              </a:lnSpc>
            </a:pPr>
            <a:r>
              <a:rPr lang="en-US" sz="360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endParaRPr lang="en-US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F0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43050" y="2609850"/>
            <a:ext cx="15211425" cy="6067425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4400550" y="866775"/>
            <a:ext cx="9486900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v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u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z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ctr">
              <a:lnSpc>
                <a:spcPts val="7937"/>
              </a:lnSpc>
            </a:pPr>
            <a:r>
              <a:rPr lang="en-US" sz="6375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endParaRPr lang="en-US" sz="637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BF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86025" y="1752600"/>
            <a:ext cx="13306425" cy="800100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1752600" y="0"/>
            <a:ext cx="14773275" cy="175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v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u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z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.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2</a:t>
            </a:r>
            <a:endParaRPr lang="en-US" sz="577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B5F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344025" y="0"/>
            <a:ext cx="8943975" cy="1028700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23950" y="1924050"/>
            <a:ext cx="7419975" cy="6438900"/>
          </a:xfrm>
          <a:prstGeom prst="rect">
            <a:avLst/>
          </a:prstGeom>
        </p:spPr>
      </p:pic>
      <p:sp>
        <p:nvSpPr>
          <p:cNvPr id="4" name="Object3"/>
          <p:cNvSpPr/>
          <p:nvPr/>
        </p:nvSpPr>
        <p:spPr>
          <a:xfrm>
            <a:off x="8610600" y="1924050"/>
            <a:ext cx="94869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y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c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endParaRPr lang="en-US" sz="5775" dirty="0"/>
          </a:p>
        </p:txBody>
      </p:sp>
      <p:sp>
        <p:nvSpPr>
          <p:cNvPr id="5" name="Object4"/>
          <p:cNvSpPr/>
          <p:nvPr/>
        </p:nvSpPr>
        <p:spPr>
          <a:xfrm>
            <a:off x="10848975" y="4143375"/>
            <a:ext cx="5934075" cy="4962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_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k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‘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=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x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+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’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v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.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_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l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v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u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y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'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p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c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i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o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n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s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h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d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t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 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f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r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a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m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e</a:t>
            </a:r>
            <a:pPr algn="l">
              <a:lnSpc>
                <a:spcPts val="4667"/>
              </a:lnSpc>
            </a:pPr>
            <a:r>
              <a:rPr lang="en-US" sz="2550" b="0" i="0" dirty="0">
                <a:solidFill>
                  <a:srgbClr val="0F0535"/>
                </a:solidFill>
                <a:latin typeface="Raleway Regular" pitchFamily="34" charset="0"/>
                <a:ea typeface="Raleway Regular" pitchFamily="34" charset="-122"/>
                <a:cs typeface="Raleway Regular" pitchFamily="34" charset="-120"/>
              </a:rPr>
              <a:t>.</a:t>
            </a:r>
            <a:endParaRPr lang="en-US" sz="2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CBF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410200" y="2352675"/>
            <a:ext cx="7867650" cy="6677025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1752600" y="552450"/>
            <a:ext cx="147732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y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c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.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2</a:t>
            </a:r>
            <a:endParaRPr lang="en-US" sz="5775" dirty="0"/>
          </a:p>
        </p:txBody>
      </p:sp>
      <p:sp>
        <p:nvSpPr>
          <p:cNvPr id="4" name="Object3"/>
          <p:cNvSpPr/>
          <p:nvPr/>
        </p:nvSpPr>
        <p:spPr>
          <a:xfrm>
            <a:off x="1752600" y="1190625"/>
            <a:ext cx="1477327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A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d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d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e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d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 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h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e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 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m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a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i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 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f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u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c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i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o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</a:t>
            </a:r>
            <a:endParaRPr lang="en-US" sz="457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29200" y="2581275"/>
            <a:ext cx="8229600" cy="7219950"/>
          </a:xfrm>
          <a:prstGeom prst="rect">
            <a:avLst/>
          </a:prstGeom>
        </p:spPr>
      </p:pic>
      <p:sp>
        <p:nvSpPr>
          <p:cNvPr id="3" name="Object2"/>
          <p:cNvSpPr/>
          <p:nvPr/>
        </p:nvSpPr>
        <p:spPr>
          <a:xfrm>
            <a:off x="1752600" y="1590675"/>
            <a:ext cx="14773275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R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e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s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u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l</a:t>
            </a:r>
            <a:pPr algn="ctr">
              <a:lnSpc>
                <a:spcPts val="5696"/>
              </a:lnSpc>
            </a:pPr>
            <a:r>
              <a:rPr lang="en-US" sz="4575" b="0" i="0" dirty="0">
                <a:solidFill>
                  <a:srgbClr val="0F0535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</a:t>
            </a:r>
            <a:endParaRPr lang="en-US" sz="4575" dirty="0"/>
          </a:p>
        </p:txBody>
      </p:sp>
      <p:sp>
        <p:nvSpPr>
          <p:cNvPr id="4" name="Object3"/>
          <p:cNvSpPr/>
          <p:nvPr/>
        </p:nvSpPr>
        <p:spPr>
          <a:xfrm>
            <a:off x="5572125" y="666750"/>
            <a:ext cx="71342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D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l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y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c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s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P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.</a:t>
            </a:r>
            <a:pPr algn="ctr">
              <a:lnSpc>
                <a:spcPts val="7190"/>
              </a:lnSpc>
            </a:pPr>
            <a:r>
              <a:rPr lang="en-US" sz="5775" b="1" i="0" dirty="0">
                <a:solidFill>
                  <a:srgbClr val="0F0535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3</a:t>
            </a:r>
            <a:endParaRPr lang="en-US" sz="57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F053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66975" y="4429125"/>
            <a:ext cx="1419225" cy="1428750"/>
          </a:xfrm>
          <a:prstGeom prst="rect">
            <a:avLst/>
          </a:prstGeom>
        </p:spPr>
      </p:pic>
      <p:pic>
        <p:nvPicPr>
          <p:cNvPr id="3" name="Object 2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429625" y="1543050"/>
            <a:ext cx="1428750" cy="1419225"/>
          </a:xfrm>
          <a:prstGeom prst="rect">
            <a:avLst/>
          </a:prstGeom>
        </p:spPr>
      </p:pic>
      <p:pic>
        <p:nvPicPr>
          <p:cNvPr id="4" name="Object 3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8439150" y="7324725"/>
            <a:ext cx="1419225" cy="1428750"/>
          </a:xfrm>
          <a:prstGeom prst="rect">
            <a:avLst/>
          </a:prstGeom>
        </p:spPr>
      </p:pic>
      <p:pic>
        <p:nvPicPr>
          <p:cNvPr id="5" name="Object 4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4173200" y="4429125"/>
            <a:ext cx="1428750" cy="1428750"/>
          </a:xfrm>
          <a:prstGeom prst="rect">
            <a:avLst/>
          </a:prstGeom>
        </p:spPr>
      </p:pic>
      <p:pic>
        <p:nvPicPr>
          <p:cNvPr id="6" name="Object 5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4173200" y="6686550"/>
            <a:ext cx="4114800" cy="3600450"/>
          </a:xfrm>
          <a:prstGeom prst="rect">
            <a:avLst/>
          </a:prstGeom>
        </p:spPr>
      </p:pic>
      <p:pic>
        <p:nvPicPr>
          <p:cNvPr id="7" name="Object 6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0" y="0"/>
            <a:ext cx="3883256" cy="3683236"/>
          </a:xfrm>
          <a:prstGeom prst="rect">
            <a:avLst/>
          </a:prstGeom>
        </p:spPr>
      </p:pic>
      <p:sp>
        <p:nvSpPr>
          <p:cNvPr id="8" name="Object7"/>
          <p:cNvSpPr/>
          <p:nvPr/>
        </p:nvSpPr>
        <p:spPr>
          <a:xfrm>
            <a:off x="4762500" y="3600450"/>
            <a:ext cx="8763000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h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k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y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u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
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f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r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 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a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e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t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i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o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n</a:t>
            </a:r>
            <a:pPr algn="ctr">
              <a:lnSpc>
                <a:spcPts val="12139"/>
              </a:lnSpc>
            </a:pPr>
            <a:r>
              <a:rPr lang="en-US" sz="9750" b="1" i="0" dirty="0">
                <a:solidFill>
                  <a:srgbClr val="FFFFF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!</a:t>
            </a:r>
            <a:endParaRPr lang="en-US" sz="9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2022-05-14T11:38:13Z</dcterms:created>
  <dcterms:modified xsi:type="dcterms:W3CDTF">2022-05-14T11:38:13Z</dcterms:modified>
</cp:coreProperties>
</file>